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278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624B"/>
    <a:srgbClr val="1F222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AC39-997D-4C7F-B4C6-B70D09FDFD76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68107-DE39-4C3D-9AE5-BA931970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8838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AC39-997D-4C7F-B4C6-B70D09FDFD76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68107-DE39-4C3D-9AE5-BA931970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937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AC39-997D-4C7F-B4C6-B70D09FDFD76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68107-DE39-4C3D-9AE5-BA931970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322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AC39-997D-4C7F-B4C6-B70D09FDFD76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68107-DE39-4C3D-9AE5-BA931970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028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AC39-997D-4C7F-B4C6-B70D09FDFD76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68107-DE39-4C3D-9AE5-BA931970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504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AC39-997D-4C7F-B4C6-B70D09FDFD76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68107-DE39-4C3D-9AE5-BA931970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26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AC39-997D-4C7F-B4C6-B70D09FDFD76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68107-DE39-4C3D-9AE5-BA931970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280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AC39-997D-4C7F-B4C6-B70D09FDFD76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68107-DE39-4C3D-9AE5-BA931970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302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AC39-997D-4C7F-B4C6-B70D09FDFD76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68107-DE39-4C3D-9AE5-BA931970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82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AC39-997D-4C7F-B4C6-B70D09FDFD76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68107-DE39-4C3D-9AE5-BA931970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401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6AC39-997D-4C7F-B4C6-B70D09FDFD76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68107-DE39-4C3D-9AE5-BA931970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411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6AC39-997D-4C7F-B4C6-B70D09FDFD76}" type="datetimeFigureOut">
              <a:rPr lang="en-IN" smtClean="0"/>
              <a:t>29-06-2023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68107-DE39-4C3D-9AE5-BA9319707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3140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F7B9B9-9623-44E3-9D73-8FF7F7D1B6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8624B"/>
                </a:solidFill>
              </a:rPr>
              <a:t>EVOKE ARCHITECTURE</a:t>
            </a:r>
            <a:endParaRPr lang="en-IN" dirty="0">
              <a:solidFill>
                <a:srgbClr val="98624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5AFC8A8-711C-484E-964C-2FCBE84D64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RENDERS FOR </a:t>
            </a:r>
          </a:p>
          <a:p>
            <a:r>
              <a:rPr lang="en-US" dirty="0" smtClean="0"/>
              <a:t>Mr. </a:t>
            </a:r>
            <a:r>
              <a:rPr lang="en-US" dirty="0" smtClean="0"/>
              <a:t>PRABU– </a:t>
            </a:r>
            <a:r>
              <a:rPr lang="en-US" dirty="0" smtClean="0"/>
              <a:t>SHOLINGANALLUR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666458F-E178-4FB6-ACB4-E21AF3A33C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7" t="25043" b="16134"/>
          <a:stretch/>
        </p:blipFill>
        <p:spPr>
          <a:xfrm>
            <a:off x="-1" y="5735637"/>
            <a:ext cx="2832587" cy="112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2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5" y="510018"/>
            <a:ext cx="10337032" cy="581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088E8A-8543-40CE-B2DB-C370CD897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726" y="5951913"/>
            <a:ext cx="1722273" cy="37268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 smtClean="0">
                <a:solidFill>
                  <a:srgbClr val="98624B"/>
                </a:solidFill>
                <a:latin typeface="+mn-lt"/>
              </a:rPr>
              <a:t>MASTER BEDROOM</a:t>
            </a:r>
            <a:endParaRPr lang="en-IN" sz="2000" dirty="0">
              <a:solidFill>
                <a:srgbClr val="9862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559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5" y="508113"/>
            <a:ext cx="10337034" cy="581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088E8A-8543-40CE-B2DB-C370CD897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726" y="5951913"/>
            <a:ext cx="1722273" cy="37268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 smtClean="0">
                <a:solidFill>
                  <a:srgbClr val="98624B"/>
                </a:solidFill>
                <a:latin typeface="+mn-lt"/>
              </a:rPr>
              <a:t>MASTER BEDROOM</a:t>
            </a:r>
            <a:endParaRPr lang="en-IN" sz="2000" dirty="0">
              <a:solidFill>
                <a:srgbClr val="9862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038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4" y="511061"/>
            <a:ext cx="10331794" cy="5811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088E8A-8543-40CE-B2DB-C370CD897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726" y="5951913"/>
            <a:ext cx="1722273" cy="37268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dirty="0" smtClean="0">
                <a:solidFill>
                  <a:srgbClr val="98624B"/>
                </a:solidFill>
                <a:latin typeface="+mn-lt"/>
              </a:rPr>
              <a:t>MASTER BEDROOM</a:t>
            </a:r>
            <a:endParaRPr lang="en-IN" sz="2000" dirty="0">
              <a:solidFill>
                <a:srgbClr val="9862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140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6" y="509156"/>
            <a:ext cx="10335181" cy="58135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088E8A-8543-40CE-B2DB-C370CD897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726" y="5951913"/>
            <a:ext cx="1722273" cy="372686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rgbClr val="98624B"/>
                </a:solidFill>
                <a:latin typeface="+mn-lt"/>
              </a:rPr>
              <a:t>BEDROOM-2</a:t>
            </a:r>
            <a:endParaRPr lang="en-IN" sz="2000" dirty="0">
              <a:solidFill>
                <a:srgbClr val="9862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816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6" y="509156"/>
            <a:ext cx="10335181" cy="58135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088E8A-8543-40CE-B2DB-C370CD897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726" y="5951913"/>
            <a:ext cx="1722273" cy="372686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rgbClr val="98624B"/>
                </a:solidFill>
                <a:latin typeface="+mn-lt"/>
              </a:rPr>
              <a:t>BEDROOM-2</a:t>
            </a:r>
            <a:endParaRPr lang="en-IN" sz="2000" dirty="0">
              <a:solidFill>
                <a:srgbClr val="9862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167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530628"/>
            <a:ext cx="10300391" cy="57939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088E8A-8543-40CE-B2DB-C370CD897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726" y="5951913"/>
            <a:ext cx="1722273" cy="372686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rgbClr val="98624B"/>
                </a:solidFill>
                <a:latin typeface="+mn-lt"/>
              </a:rPr>
              <a:t>LIVING ROOM</a:t>
            </a:r>
            <a:endParaRPr lang="en-IN" sz="2000" dirty="0">
              <a:solidFill>
                <a:srgbClr val="9862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511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5" y="528378"/>
            <a:ext cx="10299470" cy="5793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088E8A-8543-40CE-B2DB-C370CD897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726" y="5951913"/>
            <a:ext cx="1722273" cy="372686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rgbClr val="98624B"/>
                </a:solidFill>
                <a:latin typeface="+mn-lt"/>
              </a:rPr>
              <a:t>LIVING ROOM</a:t>
            </a:r>
            <a:endParaRPr lang="en-IN" sz="2000" dirty="0">
              <a:solidFill>
                <a:srgbClr val="9862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137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5" y="517640"/>
            <a:ext cx="10307477" cy="57979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088E8A-8543-40CE-B2DB-C370CD897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726" y="5951913"/>
            <a:ext cx="1722273" cy="372686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rgbClr val="98624B"/>
                </a:solidFill>
                <a:latin typeface="+mn-lt"/>
              </a:rPr>
              <a:t>LIVING ROOM</a:t>
            </a:r>
            <a:endParaRPr lang="en-IN" sz="2000" dirty="0">
              <a:solidFill>
                <a:srgbClr val="9862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60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5" y="523354"/>
            <a:ext cx="10313324" cy="58012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088E8A-8543-40CE-B2DB-C370CD897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726" y="5951913"/>
            <a:ext cx="1722273" cy="372686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rgbClr val="98624B"/>
                </a:solidFill>
                <a:latin typeface="+mn-lt"/>
              </a:rPr>
              <a:t>DINING</a:t>
            </a:r>
            <a:endParaRPr lang="en-IN" sz="2000" dirty="0">
              <a:solidFill>
                <a:srgbClr val="9862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070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5" y="523354"/>
            <a:ext cx="10313324" cy="58012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088E8A-8543-40CE-B2DB-C370CD897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726" y="5951913"/>
            <a:ext cx="1722273" cy="372686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rgbClr val="98624B"/>
                </a:solidFill>
                <a:latin typeface="+mn-lt"/>
              </a:rPr>
              <a:t>DINING</a:t>
            </a:r>
            <a:endParaRPr lang="en-IN" sz="2000" dirty="0">
              <a:solidFill>
                <a:srgbClr val="9862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2495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5" y="523354"/>
            <a:ext cx="10337032" cy="581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088E8A-8543-40CE-B2DB-C370CD897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726" y="5951913"/>
            <a:ext cx="1722273" cy="372686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rgbClr val="98624B"/>
                </a:solidFill>
                <a:latin typeface="+mn-lt"/>
              </a:rPr>
              <a:t>KITCHEN</a:t>
            </a:r>
            <a:endParaRPr lang="en-IN" sz="2000" dirty="0">
              <a:solidFill>
                <a:srgbClr val="9862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76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5" y="523354"/>
            <a:ext cx="10337032" cy="581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088E8A-8543-40CE-B2DB-C370CD897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726" y="5951913"/>
            <a:ext cx="1722273" cy="372686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rgbClr val="98624B"/>
                </a:solidFill>
                <a:latin typeface="+mn-lt"/>
              </a:rPr>
              <a:t>KITCHEN</a:t>
            </a:r>
            <a:endParaRPr lang="en-IN" sz="2000" dirty="0">
              <a:solidFill>
                <a:srgbClr val="9862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195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5" y="523354"/>
            <a:ext cx="10337033" cy="581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088E8A-8543-40CE-B2DB-C370CD897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726" y="5951913"/>
            <a:ext cx="1722273" cy="372686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rgbClr val="98624B"/>
                </a:solidFill>
                <a:latin typeface="+mn-lt"/>
              </a:rPr>
              <a:t>KITCHEN</a:t>
            </a:r>
            <a:endParaRPr lang="en-IN" sz="2000" dirty="0">
              <a:solidFill>
                <a:srgbClr val="98624B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145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492</TotalTime>
  <Words>28</Words>
  <Application>Microsoft Office PowerPoint</Application>
  <PresentationFormat>Widescreen</PresentationFormat>
  <Paragraphs>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EVOKE ARCHITECTURE</vt:lpstr>
      <vt:lpstr>LIVING ROOM</vt:lpstr>
      <vt:lpstr>LIVING ROOM</vt:lpstr>
      <vt:lpstr>LIVING ROOM</vt:lpstr>
      <vt:lpstr>DINING</vt:lpstr>
      <vt:lpstr>DINING</vt:lpstr>
      <vt:lpstr>KITCHEN</vt:lpstr>
      <vt:lpstr>KITCHEN</vt:lpstr>
      <vt:lpstr>KITCHEN</vt:lpstr>
      <vt:lpstr>MASTER BEDROOM</vt:lpstr>
      <vt:lpstr>MASTER BEDROOM</vt:lpstr>
      <vt:lpstr>MASTER BEDROOM</vt:lpstr>
      <vt:lpstr>BEDROOM-2</vt:lpstr>
      <vt:lpstr>BEDROOM-2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EVOKE ARCHITECTURE</dc:title>
  <dc:creator>shibe chakravarthy</dc:creator>
  <cp:lastModifiedBy>Microsoft account</cp:lastModifiedBy>
  <cp:revision>38</cp:revision>
  <dcterms:created xsi:type="dcterms:W3CDTF">2022-02-28T06:31:42Z</dcterms:created>
  <dcterms:modified xsi:type="dcterms:W3CDTF">2023-06-29T15:06:47Z</dcterms:modified>
</cp:coreProperties>
</file>